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E209-6C64-41C0-B1AF-9E06981488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AF9A2-AA02-40D0-9810-5BBBFC0BB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E209-6C64-41C0-B1AF-9E06981488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AF9A2-AA02-40D0-9810-5BBBFC0BB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E209-6C64-41C0-B1AF-9E06981488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AF9A2-AA02-40D0-9810-5BBBFC0BB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E209-6C64-41C0-B1AF-9E06981488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AF9A2-AA02-40D0-9810-5BBBFC0BB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E209-6C64-41C0-B1AF-9E06981488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AF9A2-AA02-40D0-9810-5BBBFC0BB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E209-6C64-41C0-B1AF-9E06981488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AF9A2-AA02-40D0-9810-5BBBFC0BB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E209-6C64-41C0-B1AF-9E06981488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AF9A2-AA02-40D0-9810-5BBBFC0BB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E209-6C64-41C0-B1AF-9E06981488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AF9A2-AA02-40D0-9810-5BBBFC0BB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E209-6C64-41C0-B1AF-9E06981488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AF9A2-AA02-40D0-9810-5BBBFC0BB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E209-6C64-41C0-B1AF-9E06981488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AF9A2-AA02-40D0-9810-5BBBFC0BB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E209-6C64-41C0-B1AF-9E06981488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AF9A2-AA02-40D0-9810-5BBBFC0BB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FE209-6C64-41C0-B1AF-9E069814883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AF9A2-AA02-40D0-9810-5BBBFC0BBA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official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WinRoNe</dc:creator>
  <cp:lastModifiedBy>WinRoNe</cp:lastModifiedBy>
  <cp:revision>1</cp:revision>
  <dcterms:created xsi:type="dcterms:W3CDTF">2020-09-23T12:13:28Z</dcterms:created>
  <dcterms:modified xsi:type="dcterms:W3CDTF">2020-09-23T12:13:49Z</dcterms:modified>
</cp:coreProperties>
</file>